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clrMru>
    <a:srgbClr val="C5C5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tableStyles" Target="tableStyles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2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BEA653FE-9D5D-429A-B645-8C860E82263C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1048713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714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15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037D1BFA-1845-4C48-A064-D9E84373E96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59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  <p:sp>
        <p:nvSpPr>
          <p:cNvPr id="104859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037D1BFA-1845-4C48-A064-D9E84373E96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1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  <p:sp>
        <p:nvSpPr>
          <p:cNvPr id="10486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037D1BFA-1845-4C48-A064-D9E84373E96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89E2CF2-EB94-4578-BD3B-646DAF243E9E}" type="datetime1">
              <a:rPr lang="en-US" smtClean="0"/>
              <a:t>7/6/2022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8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56524B1-9C14-45F0-BB26-990F09B301BC}" type="datetime1">
              <a:rPr lang="en-US" smtClean="0"/>
              <a:t>7/6/2022</a:t>
            </a:fld>
            <a:endParaRPr lang="en-US"/>
          </a:p>
        </p:txBody>
      </p:sp>
      <p:sp>
        <p:nvSpPr>
          <p:cNvPr id="104868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4A179F9-9779-41DE-AFB6-460EC7BD665A}" type="datetime1">
              <a:rPr lang="en-US" smtClean="0"/>
              <a:t>7/6/2022</a:t>
            </a:fld>
            <a:endParaRPr lang="en-US"/>
          </a:p>
        </p:txBody>
      </p:sp>
      <p:sp>
        <p:nvSpPr>
          <p:cNvPr id="104867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6ED52E3-0EC3-46B1-9A22-45DD789D8BC1}" type="datetime1">
              <a:rPr lang="en-US" smtClean="0"/>
              <a:t>7/6/2022</a:t>
            </a:fld>
            <a:endParaRPr 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84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9C568E0-65F0-4258-9BDF-BC5AF25B215E}" type="datetime1">
              <a:rPr lang="en-US" smtClean="0"/>
              <a:t>7/6/2022</a:t>
            </a:fld>
            <a:endParaRPr lang="en-US"/>
          </a:p>
        </p:txBody>
      </p:sp>
      <p:sp>
        <p:nvSpPr>
          <p:cNvPr id="10486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8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0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5148DEC-D177-4459-A091-7218428CE4AA}" type="datetime1">
              <a:rPr lang="en-US" smtClean="0"/>
              <a:t>7/6/2022</a:t>
            </a:fld>
            <a:endParaRPr lang="en-US"/>
          </a:p>
        </p:txBody>
      </p:sp>
      <p:sp>
        <p:nvSpPr>
          <p:cNvPr id="104869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9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95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96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98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2F98A3-21D3-4A27-A120-B707AC708951}" type="datetime1">
              <a:rPr lang="en-US" smtClean="0"/>
              <a:t>7/6/2022</a:t>
            </a:fld>
            <a:endParaRPr lang="en-US"/>
          </a:p>
        </p:txBody>
      </p:sp>
      <p:sp>
        <p:nvSpPr>
          <p:cNvPr id="104870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70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39F9F7-1BDC-464E-B66F-950D2CF0263E}" type="datetime1">
              <a:rPr lang="en-US" smtClean="0"/>
              <a:t>7/6/2022</a:t>
            </a:fld>
            <a:endParaRPr lang="en-US"/>
          </a:p>
        </p:txBody>
      </p:sp>
      <p:sp>
        <p:nvSpPr>
          <p:cNvPr id="104866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2BC4A5BB-3654-46ED-929B-131334FE5A78}" type="datetime1">
              <a:rPr lang="en-US" smtClean="0"/>
              <a:t>7/6/2022</a:t>
            </a:fld>
            <a:endParaRPr lang="en-US"/>
          </a:p>
        </p:txBody>
      </p:sp>
      <p:sp>
        <p:nvSpPr>
          <p:cNvPr id="104870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70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5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06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0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6BB916-F739-4B72-BDAF-169A8835B06A}" type="datetime1">
              <a:rPr lang="en-US" smtClean="0"/>
              <a:t>7/6/2022</a:t>
            </a:fld>
            <a:endParaRPr lang="en-US"/>
          </a:p>
        </p:txBody>
      </p:sp>
      <p:sp>
        <p:nvSpPr>
          <p:cNvPr id="10487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7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7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7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54C8877-D7FE-49BB-BAB9-42E36FFDCCE6}" type="datetime1">
              <a:rPr lang="en-US" smtClean="0"/>
              <a:t>7/6/2022</a:t>
            </a:fld>
            <a:endParaRPr lang="en-US"/>
          </a:p>
        </p:txBody>
      </p:sp>
      <p:sp>
        <p:nvSpPr>
          <p:cNvPr id="104867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67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D8BD8-B686-40BE-B5A1-CB6C5487F194}" type="datetime1">
              <a:rPr lang="en-US" smtClean="0"/>
              <a:t>7/6/2022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LMSK Membership: BSc MLS &amp; above. For enquiries: +254706429667/+254702111838/labmedicinekenya@gmail.com</a:t>
            </a:r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7CA1A-C8F9-4B23-A112-C540552BDE00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1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1400013" y="1131376"/>
            <a:ext cx="9144000" cy="2402238"/>
          </a:xfrm>
        </p:spPr>
        <p:txBody>
          <a:bodyPr>
            <a:normAutofit/>
          </a:bodyPr>
          <a:p>
            <a:r>
              <a:rPr b="1" dirty="0" sz="1800" lang="en-US" smtClean="0"/>
              <a:t/>
            </a:r>
            <a:br>
              <a:rPr b="1" dirty="0" sz="1800" lang="en-US" smtClean="0"/>
            </a:br>
            <a:r>
              <a:rPr b="1" dirty="0" sz="1800" lang="en-US" smtClean="0"/>
              <a:t/>
            </a:r>
            <a:br>
              <a:rPr b="1" dirty="0" sz="1800" lang="en-US" smtClean="0"/>
            </a:br>
            <a:r>
              <a:rPr b="1" dirty="0" sz="1800" lang="en-US"/>
              <a:t/>
            </a:r>
            <a:br>
              <a:rPr b="1" dirty="0" sz="1800" lang="en-US"/>
            </a:br>
            <a:r>
              <a:rPr b="1" dirty="0" sz="1800" lang="en-US" smtClean="0"/>
              <a:t/>
            </a:r>
            <a:br>
              <a:rPr b="1" dirty="0" sz="1800" lang="en-US" smtClean="0"/>
            </a:br>
            <a:r>
              <a:rPr b="1" dirty="0" sz="1800" lang="en-US"/>
              <a:t/>
            </a:r>
            <a:br>
              <a:rPr b="1" dirty="0" sz="1800" lang="en-US"/>
            </a:br>
            <a:r>
              <a:rPr b="1" dirty="0" sz="1800" lang="en-US" smtClean="0"/>
              <a:t/>
            </a:r>
            <a:br>
              <a:rPr b="1" dirty="0" sz="1800" lang="en-US" smtClean="0"/>
            </a:br>
            <a:r>
              <a:rPr b="1" dirty="0" sz="1800" lang="en-US"/>
              <a:t/>
            </a:r>
            <a:br>
              <a:rPr b="1" dirty="0" sz="1800" lang="en-US"/>
            </a:br>
            <a:r>
              <a:rPr b="1" dirty="0" sz="1600" lang="en-US" smtClean="0"/>
              <a:t>LAB MEDICINE SOCIETY OF KENYA</a:t>
            </a:r>
            <a:r>
              <a:rPr b="1" dirty="0" sz="1600" lang="en-US"/>
              <a:t/>
            </a:r>
            <a:br>
              <a:rPr b="1" dirty="0" sz="1600" lang="en-US"/>
            </a:br>
            <a:r>
              <a:rPr b="1" dirty="0" sz="1800" lang="en-US" smtClean="0"/>
              <a:t>No </a:t>
            </a:r>
            <a:r>
              <a:rPr b="1" dirty="0" sz="1800" lang="en-US" smtClean="0"/>
              <a:t>boundaries in sharing knowledge. CMEs/Webinars are open to all professionals</a:t>
            </a:r>
            <a:r>
              <a:rPr dirty="0" sz="1800" lang="en-US" smtClean="0"/>
              <a:t>   </a:t>
            </a:r>
            <a:endParaRPr b="1" dirty="0" sz="1800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>
            <a:off x="1400013" y="3533614"/>
            <a:ext cx="9144000" cy="2200759"/>
          </a:xfrm>
        </p:spPr>
        <p:txBody>
          <a:bodyPr>
            <a:normAutofit/>
          </a:bodyPr>
          <a:p>
            <a:endParaRPr dirty="0" sz="1600" lang="en-US" smtClean="0"/>
          </a:p>
          <a:p>
            <a:r>
              <a:rPr dirty="0" sz="1600" lang="en-US" smtClean="0">
                <a:solidFill>
                  <a:srgbClr val="C00000"/>
                </a:solidFill>
              </a:rPr>
              <a:t>This template is provided to any of our CME/Webinar presenter prior to the presentation date as a guide to ensure uniformity of all information presented under LMSK by different professionals.</a:t>
            </a:r>
          </a:p>
          <a:p>
            <a:r>
              <a:rPr dirty="0" sz="1600" lang="en-US" smtClean="0">
                <a:solidFill>
                  <a:srgbClr val="C00000"/>
                </a:solidFill>
              </a:rPr>
              <a:t>Note that the above logo shall always appear on this first slide and the footer shall appear in all slides.</a:t>
            </a:r>
          </a:p>
          <a:p>
            <a:r>
              <a:rPr dirty="0" sz="1600" lang="en-US" smtClean="0">
                <a:solidFill>
                  <a:srgbClr val="C00000"/>
                </a:solidFill>
              </a:rPr>
              <a:t>The title or topic of presentation, name, academic qualification and designation of the presenter and date of presentation all shall be indicated on second slide.</a:t>
            </a:r>
          </a:p>
          <a:p>
            <a:r>
              <a:rPr dirty="0" sz="1600" lang="en-US" smtClean="0">
                <a:solidFill>
                  <a:srgbClr val="C00000"/>
                </a:solidFill>
              </a:rPr>
              <a:t>A maximum of 20 slides excluding the first and second slides are permitted and presentation time shall not exceed 50 minutes.</a:t>
            </a:r>
            <a:endParaRPr dirty="0" sz="1600" lang="en-US">
              <a:solidFill>
                <a:srgbClr val="C00000"/>
              </a:solidFill>
            </a:endParaRPr>
          </a:p>
        </p:txBody>
      </p:sp>
      <p:sp>
        <p:nvSpPr>
          <p:cNvPr id="104858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00013" y="5935852"/>
            <a:ext cx="9805262" cy="677136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</p:txBody>
      </p:sp>
      <p:pic>
        <p:nvPicPr>
          <p:cNvPr id="2097152" name="image1.jpeg"/>
          <p:cNvPicPr>
            <a:picLocks/>
          </p:cNvPicPr>
          <p:nvPr/>
        </p:nvPicPr>
        <p:blipFill>
          <a:blip xmlns:r="http://schemas.openxmlformats.org/officeDocument/2006/relationships" r:embed="rId1" cstate="print"/>
          <a:stretch>
            <a:fillRect/>
          </a:stretch>
        </p:blipFill>
        <p:spPr>
          <a:xfrm>
            <a:off x="4259451" y="1247615"/>
            <a:ext cx="3425124" cy="1673817"/>
          </a:xfrm>
          <a:prstGeom prst="rect"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3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3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4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6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4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sp>
        <p:nvSpPr>
          <p:cNvPr id="104864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4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4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4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sp>
        <p:nvSpPr>
          <p:cNvPr id="104865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838200" y="260055"/>
            <a:ext cx="10515600" cy="4597507"/>
          </a:xfrm>
        </p:spPr>
        <p:txBody>
          <a:bodyPr>
            <a:normAutofit/>
          </a:bodyPr>
          <a:p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838200" y="5036949"/>
            <a:ext cx="10515600" cy="945397"/>
          </a:xfrm>
        </p:spPr>
        <p:txBody>
          <a:bodyPr/>
          <a:p>
            <a:pPr indent="0" marL="0">
              <a:buNone/>
            </a:pPr>
            <a:endParaRPr dirty="0" lang="en-US"/>
          </a:p>
        </p:txBody>
      </p:sp>
      <p:sp>
        <p:nvSpPr>
          <p:cNvPr id="104859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60895" y="6161733"/>
            <a:ext cx="10058400" cy="580031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365125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6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6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6"/>
          </a:xfrm>
        </p:spPr>
        <p:txBody>
          <a:bodyPr/>
          <a:p>
            <a:pPr indent="0" marL="0">
              <a:buNone/>
            </a:pPr>
            <a:r>
              <a:rPr dirty="0" sz="1600" lang="en-US" smtClean="0">
                <a:solidFill>
                  <a:srgbClr val="0070C0"/>
                </a:solidFill>
              </a:rPr>
              <a:t>For enquiries: +254737320000; labmedicinekenya@gmail.com; info@lmsk.co.ke</a:t>
            </a:r>
            <a:endParaRPr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0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599" cy="398866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0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5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>
          <a:xfrm>
            <a:off x="838200" y="1907206"/>
            <a:ext cx="10515600" cy="4351338"/>
          </a:xfrm>
        </p:spPr>
        <p:txBody>
          <a:bodyPr/>
          <a:p>
            <a:endParaRPr dirty="0" lang="en-US"/>
          </a:p>
        </p:txBody>
      </p:sp>
      <p:sp>
        <p:nvSpPr>
          <p:cNvPr id="104860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258544"/>
            <a:ext cx="10515600" cy="462931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endParaRPr dirty="0" lang="en-US"/>
          </a:p>
        </p:txBody>
      </p:sp>
      <p:sp>
        <p:nvSpPr>
          <p:cNvPr id="10486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6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599" cy="409575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269495"/>
            <a:ext cx="10515600" cy="409575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  <a:p>
            <a:pPr indent="0" marL="0">
              <a:buNone/>
            </a:pPr>
            <a:endParaRPr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10515600" cy="409576"/>
          </a:xfrm>
        </p:spPr>
        <p:txBody>
          <a:bodyPr/>
          <a:p>
            <a:pPr indent="0" marL="0">
              <a:buNone/>
            </a:pPr>
            <a:r>
              <a:rPr b="1" dirty="0" sz="1600" lang="en-US" smtClean="0">
                <a:solidFill>
                  <a:srgbClr val="0070C0"/>
                </a:solidFill>
              </a:rPr>
              <a:t>For enqui</a:t>
            </a:r>
            <a:r>
              <a:rPr b="1" dirty="0" sz="1600" lang="en-US" smtClean="0">
                <a:solidFill>
                  <a:srgbClr val="0070C0"/>
                </a:solidFill>
              </a:rPr>
              <a:t>r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: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+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5</a:t>
            </a:r>
            <a:r>
              <a:rPr b="1" dirty="0" sz="1600" lang="en-US" smtClean="0">
                <a:solidFill>
                  <a:srgbClr val="0070C0"/>
                </a:solidFill>
              </a:rPr>
              <a:t>4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7</a:t>
            </a:r>
            <a:r>
              <a:rPr b="1" dirty="0" sz="1600" lang="en-US" smtClean="0">
                <a:solidFill>
                  <a:srgbClr val="0070C0"/>
                </a:solidFill>
              </a:rPr>
              <a:t>3</a:t>
            </a:r>
            <a:r>
              <a:rPr b="1" dirty="0" sz="1600" lang="en-US" smtClean="0">
                <a:solidFill>
                  <a:srgbClr val="0070C0"/>
                </a:solidFill>
              </a:rPr>
              <a:t>2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0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abmedicinekenya@gmail.com</a:t>
            </a:r>
            <a:r>
              <a:rPr b="1" dirty="0" sz="1600" lang="en-US" smtClean="0">
                <a:solidFill>
                  <a:srgbClr val="0070C0"/>
                </a:solidFill>
              </a:rPr>
              <a:t>;</a:t>
            </a:r>
            <a:r>
              <a:rPr b="1" dirty="0" sz="1600" lang="en-US" smtClean="0">
                <a:solidFill>
                  <a:srgbClr val="0070C0"/>
                </a:solidFill>
              </a:rPr>
              <a:t> </a:t>
            </a:r>
            <a:r>
              <a:rPr b="1" dirty="0" sz="1600" lang="en-US" smtClean="0">
                <a:solidFill>
                  <a:srgbClr val="0070C0"/>
                </a:solidFill>
              </a:rPr>
              <a:t>i</a:t>
            </a:r>
            <a:r>
              <a:rPr b="1" dirty="0" sz="1600" lang="en-US" smtClean="0">
                <a:solidFill>
                  <a:srgbClr val="0070C0"/>
                </a:solidFill>
              </a:rPr>
              <a:t>n</a:t>
            </a:r>
            <a:r>
              <a:rPr b="1" dirty="0" sz="1600" lang="en-US" smtClean="0">
                <a:solidFill>
                  <a:srgbClr val="0070C0"/>
                </a:solidFill>
              </a:rPr>
              <a:t>f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@</a:t>
            </a:r>
            <a:r>
              <a:rPr b="1" dirty="0" sz="1600" lang="en-US" smtClean="0">
                <a:solidFill>
                  <a:srgbClr val="0070C0"/>
                </a:solidFill>
              </a:rPr>
              <a:t>l</a:t>
            </a:r>
            <a:r>
              <a:rPr b="1" dirty="0" sz="1600" lang="en-US" smtClean="0">
                <a:solidFill>
                  <a:srgbClr val="0070C0"/>
                </a:solidFill>
              </a:rPr>
              <a:t>m</a:t>
            </a:r>
            <a:r>
              <a:rPr b="1" dirty="0" sz="1600" lang="en-US" smtClean="0">
                <a:solidFill>
                  <a:srgbClr val="0070C0"/>
                </a:solidFill>
              </a:rPr>
              <a:t>s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c</a:t>
            </a:r>
            <a:r>
              <a:rPr b="1" dirty="0" sz="1600" lang="en-US" smtClean="0">
                <a:solidFill>
                  <a:srgbClr val="0070C0"/>
                </a:solidFill>
              </a:rPr>
              <a:t>o</a:t>
            </a:r>
            <a:r>
              <a:rPr b="1" dirty="0" sz="1600" lang="en-US" smtClean="0">
                <a:solidFill>
                  <a:srgbClr val="0070C0"/>
                </a:solidFill>
              </a:rPr>
              <a:t>.</a:t>
            </a:r>
            <a:r>
              <a:rPr b="1" dirty="0" sz="1600" lang="en-US" smtClean="0">
                <a:solidFill>
                  <a:srgbClr val="0070C0"/>
                </a:solidFill>
              </a:rPr>
              <a:t>k</a:t>
            </a:r>
            <a:r>
              <a:rPr b="1" dirty="0" sz="1600" lang="en-US" smtClean="0">
                <a:solidFill>
                  <a:srgbClr val="0070C0"/>
                </a:solidFill>
              </a:rPr>
              <a:t>e</a:t>
            </a:r>
            <a:endParaRPr b="1" dirty="0" sz="1600"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LAB MEDICINE SOCIETY OF KENYA CMEs/Webinars open to all (No boundaries in information sharing) Membership Registration, BSc Med Lab Sciences &amp; above For enquiries: +254706429667/+254737320000/labmedicinekenya@gmail.com</dc:title>
  <dc:creator>user</dc:creator>
  <cp:lastModifiedBy>user</cp:lastModifiedBy>
  <dcterms:created xsi:type="dcterms:W3CDTF">2022-07-04T01:45:58Z</dcterms:created>
  <dcterms:modified xsi:type="dcterms:W3CDTF">2023-08-15T22:14:07Z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3c9ab3146b4b46cd94172b7cc6816a19</vt:lpwstr>
  </property>
</Properties>
</file>